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12241213" cy="6858000"/>
  <p:notesSz cx="6858000" cy="9144000"/>
  <p:defaultTextStyle>
    <a:defPPr>
      <a:defRPr lang="zh-TW"/>
    </a:defPPr>
    <a:lvl1pPr marL="0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7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9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33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15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00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82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66" algn="l" defTabSz="9143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48" y="53"/>
      </p:cViewPr>
      <p:guideLst>
        <p:guide orient="horz" pos="2160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3C646-F893-4396-8F8B-4DCEA2D8BB14}" type="datetimeFigureOut">
              <a:rPr lang="zh-TW" altLang="en-US" smtClean="0"/>
              <a:t>2023/2/24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CA622-76C0-4DF0-8A55-A43EBF738BB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4B785-C81C-4960-94FC-CCDBCFBF3AC7}" type="datetimeFigureOut">
              <a:rPr lang="zh-TW" altLang="en-US" smtClean="0"/>
              <a:t>2023/2/24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69888" y="685800"/>
            <a:ext cx="611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按一下以编辑母片文字样式</a:t>
            </a:r>
            <a:endParaRPr lang="zh-TW" altLang="en-US" smtClean="0"/>
          </a:p>
          <a:p>
            <a:pPr lvl="1"/>
            <a:r>
              <a:rPr lang="zh-TW" altLang="en-US" smtClean="0"/>
              <a:t>第二层</a:t>
            </a:r>
          </a:p>
          <a:p>
            <a:pPr lvl="2"/>
            <a:r>
              <a:rPr lang="zh-TW" altLang="en-US" smtClean="0"/>
              <a:t>第三层</a:t>
            </a:r>
          </a:p>
          <a:p>
            <a:pPr lvl="3"/>
            <a:r>
              <a:rPr lang="zh-TW" altLang="en-US" smtClean="0"/>
              <a:t>第四层</a:t>
            </a:r>
          </a:p>
          <a:p>
            <a:pPr lvl="4"/>
            <a:r>
              <a:rPr lang="zh-TW" altLang="en-US" smtClean="0"/>
              <a:t>第五层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24628-F2CA-4B60-B73A-C54052265C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7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9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33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15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0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82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66" algn="l" defTabSz="9143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" y="-8464"/>
            <a:ext cx="12241213" cy="6866468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3147" y="2404543"/>
            <a:ext cx="7798288" cy="1646303"/>
          </a:xfrm>
        </p:spPr>
        <p:txBody>
          <a:bodyPr anchor="b">
            <a:noAutofit/>
          </a:bodyPr>
          <a:lstStyle>
            <a:lvl1pPr algn="r">
              <a:defRPr sz="55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按一下以编辑母片标题样式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13147" y="4050844"/>
            <a:ext cx="7798288" cy="109689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按一下以编辑母片子标题样式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00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73" y="609604"/>
            <a:ext cx="8631368" cy="3403598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073" y="4470400"/>
            <a:ext cx="8631368" cy="1570965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52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096" y="609604"/>
            <a:ext cx="8126805" cy="3022598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71655" y="3632198"/>
            <a:ext cx="725368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FontTx/>
              <a:buNone/>
              <a:defRPr/>
            </a:lvl2pPr>
            <a:lvl3pPr marL="914367" indent="0">
              <a:buFontTx/>
              <a:buNone/>
              <a:defRPr/>
            </a:lvl3pPr>
            <a:lvl4pPr marL="1371549" indent="0">
              <a:buFontTx/>
              <a:buNone/>
              <a:defRPr/>
            </a:lvl4pPr>
            <a:lvl5pPr marL="182873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073" y="4470400"/>
            <a:ext cx="8631368" cy="1570965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4057" y="790382"/>
            <a:ext cx="612061" cy="584775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28907" y="2886557"/>
            <a:ext cx="612061" cy="584775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3690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73" y="1931996"/>
            <a:ext cx="8631368" cy="2595458"/>
          </a:xfrm>
        </p:spPr>
        <p:txBody>
          <a:bodyPr anchor="b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073" y="4527456"/>
            <a:ext cx="8631368" cy="151391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915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096" y="609604"/>
            <a:ext cx="8126805" cy="3022598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0066" y="4013207"/>
            <a:ext cx="8631370" cy="51424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FontTx/>
              <a:buNone/>
              <a:defRPr/>
            </a:lvl2pPr>
            <a:lvl3pPr marL="914367" indent="0">
              <a:buFontTx/>
              <a:buNone/>
              <a:defRPr/>
            </a:lvl3pPr>
            <a:lvl4pPr marL="1371549" indent="0">
              <a:buFontTx/>
              <a:buNone/>
              <a:defRPr/>
            </a:lvl4pPr>
            <a:lvl5pPr marL="182873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073" y="4527456"/>
            <a:ext cx="8631368" cy="151391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4057" y="790382"/>
            <a:ext cx="612061" cy="584775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28907" y="2886557"/>
            <a:ext cx="612061" cy="584775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166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570" y="609604"/>
            <a:ext cx="8622869" cy="3022598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0066" y="4013207"/>
            <a:ext cx="8631370" cy="51424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2" indent="0">
              <a:buFontTx/>
              <a:buNone/>
              <a:defRPr/>
            </a:lvl2pPr>
            <a:lvl3pPr marL="914367" indent="0">
              <a:buFontTx/>
              <a:buNone/>
              <a:defRPr/>
            </a:lvl3pPr>
            <a:lvl4pPr marL="1371549" indent="0">
              <a:buFontTx/>
              <a:buNone/>
              <a:defRPr/>
            </a:lvl4pPr>
            <a:lvl5pPr marL="182873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073" y="4527456"/>
            <a:ext cx="8631368" cy="151391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661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2944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9838" y="609604"/>
            <a:ext cx="1310008" cy="5251448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069" y="609604"/>
            <a:ext cx="7088649" cy="525144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08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21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73" y="2700870"/>
            <a:ext cx="8631368" cy="1826580"/>
          </a:xfrm>
        </p:spPr>
        <p:txBody>
          <a:bodyPr anchor="b"/>
          <a:lstStyle>
            <a:lvl1pPr algn="l">
              <a:defRPr sz="41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073" y="4527450"/>
            <a:ext cx="86313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83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071" y="2160592"/>
            <a:ext cx="4200923" cy="388077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515" y="2160592"/>
            <a:ext cx="4200923" cy="388077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476" y="2160988"/>
            <a:ext cx="4202517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2" indent="0">
              <a:buNone/>
              <a:defRPr sz="2000" b="1"/>
            </a:lvl2pPr>
            <a:lvl3pPr marL="914367" indent="0">
              <a:buNone/>
              <a:defRPr sz="1800" b="1"/>
            </a:lvl3pPr>
            <a:lvl4pPr marL="1371549" indent="0">
              <a:buNone/>
              <a:defRPr sz="1600" b="1"/>
            </a:lvl4pPr>
            <a:lvl5pPr marL="1828733" indent="0">
              <a:buNone/>
              <a:defRPr sz="1600" b="1"/>
            </a:lvl5pPr>
            <a:lvl6pPr marL="2285915" indent="0">
              <a:buNone/>
              <a:defRPr sz="1600" b="1"/>
            </a:lvl6pPr>
            <a:lvl7pPr marL="2743100" indent="0">
              <a:buNone/>
              <a:defRPr sz="1600" b="1"/>
            </a:lvl7pPr>
            <a:lvl8pPr marL="3200282" indent="0">
              <a:buNone/>
              <a:defRPr sz="1600" b="1"/>
            </a:lvl8pPr>
            <a:lvl9pPr marL="3657466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476" y="2737249"/>
            <a:ext cx="4202517" cy="3304118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8925" y="2160988"/>
            <a:ext cx="420251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2" indent="0">
              <a:buNone/>
              <a:defRPr sz="2000" b="1"/>
            </a:lvl2pPr>
            <a:lvl3pPr marL="914367" indent="0">
              <a:buNone/>
              <a:defRPr sz="1800" b="1"/>
            </a:lvl3pPr>
            <a:lvl4pPr marL="1371549" indent="0">
              <a:buNone/>
              <a:defRPr sz="1600" b="1"/>
            </a:lvl4pPr>
            <a:lvl5pPr marL="1828733" indent="0">
              <a:buNone/>
              <a:defRPr sz="1600" b="1"/>
            </a:lvl5pPr>
            <a:lvl6pPr marL="2285915" indent="0">
              <a:buNone/>
              <a:defRPr sz="1600" b="1"/>
            </a:lvl6pPr>
            <a:lvl7pPr marL="2743100" indent="0">
              <a:buNone/>
              <a:defRPr sz="1600" b="1"/>
            </a:lvl7pPr>
            <a:lvl8pPr marL="3200282" indent="0">
              <a:buNone/>
              <a:defRPr sz="1600" b="1"/>
            </a:lvl8pPr>
            <a:lvl9pPr marL="3657466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8925" y="2737249"/>
            <a:ext cx="4202512" cy="3304118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38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73" y="609606"/>
            <a:ext cx="8631368" cy="132080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27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89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68" y="1498607"/>
            <a:ext cx="3870087" cy="1278465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9679" y="514930"/>
            <a:ext cx="4531761" cy="5526435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068" y="2777074"/>
            <a:ext cx="3870087" cy="258444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46" indent="0">
              <a:buNone/>
              <a:defRPr sz="1400"/>
            </a:lvl2pPr>
            <a:lvl3pPr marL="914092" indent="0">
              <a:buNone/>
              <a:defRPr sz="1200"/>
            </a:lvl3pPr>
            <a:lvl4pPr marL="1371139" indent="0">
              <a:buNone/>
              <a:defRPr sz="1000"/>
            </a:lvl4pPr>
            <a:lvl5pPr marL="1828183" indent="0">
              <a:buNone/>
              <a:defRPr sz="1000"/>
            </a:lvl5pPr>
            <a:lvl6pPr marL="2285231" indent="0">
              <a:buNone/>
              <a:defRPr sz="1000"/>
            </a:lvl6pPr>
            <a:lvl7pPr marL="2742277" indent="0">
              <a:buNone/>
              <a:defRPr sz="1000"/>
            </a:lvl7pPr>
            <a:lvl8pPr marL="3199322" indent="0">
              <a:buNone/>
              <a:defRPr sz="1000"/>
            </a:lvl8pPr>
            <a:lvl9pPr marL="3656368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34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69" y="4800604"/>
            <a:ext cx="86313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073" y="609602"/>
            <a:ext cx="8631368" cy="3845715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2" indent="0">
              <a:buNone/>
              <a:defRPr sz="1600"/>
            </a:lvl2pPr>
            <a:lvl3pPr marL="914367" indent="0">
              <a:buNone/>
              <a:defRPr sz="1600"/>
            </a:lvl3pPr>
            <a:lvl4pPr marL="1371549" indent="0">
              <a:buNone/>
              <a:defRPr sz="1600"/>
            </a:lvl4pPr>
            <a:lvl5pPr marL="1828733" indent="0">
              <a:buNone/>
              <a:defRPr sz="1600"/>
            </a:lvl5pPr>
            <a:lvl6pPr marL="2285915" indent="0">
              <a:buNone/>
              <a:defRPr sz="1600"/>
            </a:lvl6pPr>
            <a:lvl7pPr marL="2743100" indent="0">
              <a:buNone/>
              <a:defRPr sz="1600"/>
            </a:lvl7pPr>
            <a:lvl8pPr marL="3200282" indent="0">
              <a:buNone/>
              <a:defRPr sz="1600"/>
            </a:lvl8pPr>
            <a:lvl9pPr marL="3657466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069" y="5367340"/>
            <a:ext cx="8631367" cy="67402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2" indent="0">
              <a:buNone/>
              <a:defRPr sz="1200"/>
            </a:lvl2pPr>
            <a:lvl3pPr marL="914367" indent="0">
              <a:buNone/>
              <a:defRPr sz="1000"/>
            </a:lvl3pPr>
            <a:lvl4pPr marL="1371549" indent="0">
              <a:buNone/>
              <a:defRPr sz="800"/>
            </a:lvl4pPr>
            <a:lvl5pPr marL="1828733" indent="0">
              <a:buNone/>
              <a:defRPr sz="800"/>
            </a:lvl5pPr>
            <a:lvl6pPr marL="2285915" indent="0">
              <a:buNone/>
              <a:defRPr sz="800"/>
            </a:lvl6pPr>
            <a:lvl7pPr marL="2743100" indent="0">
              <a:buNone/>
              <a:defRPr sz="800"/>
            </a:lvl7pPr>
            <a:lvl8pPr marL="3200282" indent="0">
              <a:buNone/>
              <a:defRPr sz="800"/>
            </a:lvl8pPr>
            <a:lvl9pPr marL="3657466" indent="0">
              <a:buNone/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00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8"/>
          <p:cNvGrpSpPr/>
          <p:nvPr/>
        </p:nvGrpSpPr>
        <p:grpSpPr>
          <a:xfrm>
            <a:off x="1" y="-8464"/>
            <a:ext cx="12241213" cy="6866468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073" y="609606"/>
            <a:ext cx="8631368" cy="1320803"/>
          </a:xfrm>
          <a:prstGeom prst="rect">
            <a:avLst/>
          </a:prstGeom>
        </p:spPr>
        <p:txBody>
          <a:bodyPr vert="horz" lIns="91437" tIns="45718" rIns="91437" bIns="45718" rtlCol="0" anchor="t">
            <a:normAutofit/>
          </a:bodyPr>
          <a:lstStyle/>
          <a:p>
            <a:r>
              <a:rPr lang="zh-CN" altLang="en-US" smtClean="0"/>
              <a:t>按一下以编辑母片标题样式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073" y="2160592"/>
            <a:ext cx="8631368" cy="3880770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/>
          <a:p>
            <a:pPr lvl="0"/>
            <a:r>
              <a:rPr lang="zh-CN" altLang="en-US" smtClean="0"/>
              <a:t>按一下以编辑母片文字样式</a:t>
            </a:r>
            <a:endParaRPr lang="zh-TW" altLang="en-US"/>
          </a:p>
          <a:p>
            <a:pPr lvl="1"/>
            <a:r>
              <a:rPr lang="zh-TW" altLang="en-US" smtClean="0"/>
              <a:t>第二层</a:t>
            </a:r>
            <a:endParaRPr lang="zh-TW" altLang="en-US"/>
          </a:p>
          <a:p>
            <a:pPr lvl="2"/>
            <a:r>
              <a:rPr lang="zh-TW" altLang="en-US" smtClean="0"/>
              <a:t>第三层</a:t>
            </a:r>
            <a:endParaRPr lang="zh-TW" altLang="en-US"/>
          </a:p>
          <a:p>
            <a:pPr lvl="3"/>
            <a:r>
              <a:rPr lang="zh-TW" altLang="en-US" smtClean="0"/>
              <a:t>第四层</a:t>
            </a:r>
            <a:endParaRPr lang="zh-TW" altLang="en-US"/>
          </a:p>
          <a:p>
            <a:pPr lvl="4"/>
            <a:r>
              <a:rPr lang="zh-TW" altLang="en-US" smtClean="0"/>
              <a:t>第五层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4218" y="6041368"/>
            <a:ext cx="915619" cy="365123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pPr/>
              <a:t>2023/2/24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071" y="6041368"/>
            <a:ext cx="6323031" cy="365123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5343" y="6041368"/>
            <a:ext cx="686096" cy="365123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r">
              <a:defRPr sz="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4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182" rtl="0" eaLnBrk="1" latinLnBrk="0" hangingPunct="1">
        <a:spcBef>
          <a:spcPct val="0"/>
        </a:spcBef>
        <a:buNone/>
        <a:defRPr sz="37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88" indent="-342888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22" indent="-285740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59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41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25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07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692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874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058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9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3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5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0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2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6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26" y="214290"/>
            <a:ext cx="11036370" cy="1028370"/>
          </a:xfrm>
        </p:spPr>
        <p:txBody>
          <a:bodyPr>
            <a:normAutofit/>
          </a:bodyPr>
          <a:lstStyle/>
          <a:p>
            <a:r>
              <a:rPr lang="en-US" altLang="zh-CN" sz="49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9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9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9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第四讲</a:t>
            </a:r>
            <a:endParaRPr lang="zh-TW" altLang="en-US" sz="4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70" y="1383536"/>
            <a:ext cx="9931350" cy="5548928"/>
          </a:xfrm>
        </p:spPr>
        <p:txBody>
          <a:bodyPr>
            <a:normAutofit/>
          </a:bodyPr>
          <a:lstStyle/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「道成肉身」的生命为何能改变世界？</a:t>
            </a:r>
            <a:endParaRPr lang="en-US" altLang="zh-CN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圣子成为一个婴孩出生，如何影响世人呢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pPr marL="0" indent="0"/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一生中最有吸引力，最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影响力是在什么时候呢？是长大成熟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后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还是婴孩时呢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26" y="214290"/>
            <a:ext cx="11036370" cy="1028370"/>
          </a:xfrm>
        </p:spPr>
        <p:txBody>
          <a:bodyPr>
            <a:normAutofit/>
          </a:bodyPr>
          <a:lstStyle/>
          <a:p>
            <a:r>
              <a:rPr lang="zh-TW" altLang="en-US" sz="49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人的方法与神有何不同？</a:t>
            </a:r>
            <a:endParaRPr lang="zh-TW" altLang="en-US" sz="4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70" y="1383536"/>
            <a:ext cx="9931350" cy="5548928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人寻找势力才能，</a:t>
            </a: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神建立一个生命。</a:t>
            </a: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 </a:t>
            </a: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我们在争取曝光率。</a:t>
            </a: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神却隐藏祂的圣子。</a:t>
            </a: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26" y="214290"/>
            <a:ext cx="11036370" cy="1028370"/>
          </a:xfrm>
        </p:spPr>
        <p:txBody>
          <a:bodyPr>
            <a:normAutofit/>
          </a:bodyPr>
          <a:lstStyle/>
          <a:p>
            <a:r>
              <a:rPr lang="zh-CN" altLang="en-US" sz="49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神隐藏圣子和不叫他显扬名声</a:t>
            </a:r>
            <a:endParaRPr lang="zh-TW" altLang="en-US" sz="4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70" y="1383536"/>
            <a:ext cx="9931350" cy="5548928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看哪，我的仆人－我所扶持所拣选、心里所喜悦的！我已将我的灵赐给他；他必将公理传给外邦。他不喧嚷，不扬声，也不使街上听见他的声音。压伤的芦苇，他不折断；将残的灯火，他不吹灭。他凭真实将公理传开。他不灰心，也不丧胆，直到他在地上设立公理；海岛都等候他的训诲</a:t>
            </a:r>
            <a:r>
              <a:rPr lang="zh-CN" altLang="en-US" sz="4000" b="1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smtClean="0">
                <a:latin typeface="標楷體" pitchFamily="65" charset="-120"/>
                <a:ea typeface="標楷體" pitchFamily="65" charset="-120"/>
              </a:rPr>
              <a:t>以赛亚书</a:t>
            </a:r>
            <a:r>
              <a:rPr lang="en-US" altLang="zh-CN" sz="4000" b="1" smtClean="0">
                <a:latin typeface="標楷體" pitchFamily="65" charset="-120"/>
                <a:ea typeface="標楷體" pitchFamily="65" charset="-120"/>
              </a:rPr>
              <a:t>42:1-4</a:t>
            </a:r>
            <a:r>
              <a:rPr lang="zh-CN" altLang="en-US" sz="4000" b="1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合本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26" y="214290"/>
            <a:ext cx="11036370" cy="1028370"/>
          </a:xfrm>
        </p:spPr>
        <p:txBody>
          <a:bodyPr>
            <a:normAutofit/>
          </a:bodyPr>
          <a:lstStyle/>
          <a:p>
            <a:r>
              <a:rPr lang="zh-CN" altLang="en-US" sz="49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有爱和使命的人才能持守本心</a:t>
            </a:r>
            <a:endParaRPr lang="zh-TW" altLang="en-US" sz="4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70" y="1383536"/>
            <a:ext cx="9199184" cy="5548928"/>
          </a:xfrm>
        </p:spPr>
        <p:txBody>
          <a:bodyPr>
            <a:normAutofit/>
          </a:bodyPr>
          <a:lstStyle/>
          <a:p>
            <a:r>
              <a:rPr lang="zh-CN" altLang="en-US" sz="4000" b="1" smtClean="0">
                <a:latin typeface="標楷體" pitchFamily="65" charset="-120"/>
                <a:ea typeface="標楷體" pitchFamily="65" charset="-120"/>
              </a:rPr>
              <a:t>改变世界的人，是一个心中有爱和使命的人。活在爱中的人才能心中有爱，被爱神的人陪伴同行的人才能心中有爱。</a:t>
            </a:r>
            <a:endParaRPr lang="zh-TW" altLang="en-US" sz="4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 </a:t>
            </a:r>
          </a:p>
          <a:p>
            <a:r>
              <a:rPr lang="zh-CN" altLang="en-US" sz="4000" b="1" smtClean="0">
                <a:latin typeface="標楷體" pitchFamily="65" charset="-120"/>
                <a:ea typeface="標楷體" pitchFamily="65" charset="-120"/>
              </a:rPr>
              <a:t>从小祂便「与天使同工，与圣灵同行」</a:t>
            </a:r>
            <a:endParaRPr lang="zh-TW" altLang="en-US" sz="40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26" y="214290"/>
            <a:ext cx="11036370" cy="1028370"/>
          </a:xfrm>
        </p:spPr>
        <p:txBody>
          <a:bodyPr>
            <a:normAutofit/>
          </a:bodyPr>
          <a:lstStyle/>
          <a:p>
            <a:r>
              <a:rPr lang="zh-TW" altLang="en-US" sz="5400" b="1" smtClean="0">
                <a:latin typeface="標楷體" pitchFamily="65" charset="-120"/>
                <a:ea typeface="標楷體" pitchFamily="65" charset="-120"/>
              </a:rPr>
              <a:t>耶稣影响</a:t>
            </a:r>
            <a:r>
              <a:rPr lang="zh-CN" altLang="en-US" sz="5400" b="1" smtClean="0">
                <a:latin typeface="標楷體" pitchFamily="65" charset="-120"/>
                <a:ea typeface="標楷體" pitchFamily="65" charset="-120"/>
              </a:rPr>
              <a:t>着每一个爱祂</a:t>
            </a:r>
            <a:r>
              <a:rPr lang="zh-TW" altLang="en-US" sz="5400" b="1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人</a:t>
            </a:r>
            <a:endParaRPr lang="zh-TW" altLang="en-US" sz="4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70" y="1383536"/>
            <a:ext cx="9556374" cy="5548928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耶稣影响着一群爱祂的人：</a:t>
            </a:r>
            <a:endParaRPr lang="zh-TW" altLang="en-US" sz="4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约瑟因为天使给的异梦，两次救了耶稣。</a:t>
            </a:r>
            <a:endParaRPr lang="zh-TW" altLang="en-US" sz="4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马利亚因为天使显现，愿舍命去接受使命。</a:t>
            </a:r>
            <a:endParaRPr lang="zh-TW" altLang="en-US" sz="4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圣灵充满伊利沙伯腹中的婴孩为耶稣作见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证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使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马利亚得着印证。</a:t>
            </a:r>
            <a:endParaRPr lang="zh-TW" altLang="en-US" sz="4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 </a:t>
            </a:r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26" y="214290"/>
            <a:ext cx="11036370" cy="1028370"/>
          </a:xfrm>
        </p:spPr>
        <p:txBody>
          <a:bodyPr>
            <a:normAutofit/>
          </a:bodyPr>
          <a:lstStyle/>
          <a:p>
            <a:r>
              <a:rPr lang="zh-CN" altLang="en-US" sz="49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主道成肉身要显明的是什么？</a:t>
            </a:r>
            <a:endParaRPr lang="zh-TW" altLang="en-US" sz="4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70" y="1383536"/>
            <a:ext cx="9413498" cy="504586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因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为，出于　神的话，没有一句不带能力的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路加福音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1:37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和合本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 </a:t>
            </a:r>
          </a:p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主耶稣要彰显的是神的能力，不是自己的能力和才能。因为这样才能把人带到神面前，才可以把人帶进神的国度。所以神用我们看为软弱的生命去改变世界。</a:t>
            </a:r>
          </a:p>
          <a:p>
            <a:pPr marL="0" indent="0">
              <a:buNone/>
            </a:pPr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584</Words>
  <Application>Microsoft Office PowerPoint</Application>
  <PresentationFormat>Custom</PresentationFormat>
  <Paragraphs>34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方正姚体</vt:lpstr>
      <vt:lpstr>宋体</vt:lpstr>
      <vt:lpstr>华文新魏</vt:lpstr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【为神做一个有影响力的人】第四讲</vt:lpstr>
      <vt:lpstr>人的方法与神有何不同？</vt:lpstr>
      <vt:lpstr>神隐藏圣子和不叫他显扬名声</vt:lpstr>
      <vt:lpstr>有爱和使命的人才能持守本心</vt:lpstr>
      <vt:lpstr>耶稣影响着每一个爱祂的人</vt:lpstr>
      <vt:lpstr>主道成肉身要显明的是什么？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为神做一个有影响力的人(第四讲)</dc:title>
  <dc:creator>sun kwong wong</dc:creator>
  <cp:lastModifiedBy>SL CHAN</cp:lastModifiedBy>
  <cp:revision>16</cp:revision>
  <dcterms:created xsi:type="dcterms:W3CDTF">2023-02-23T11:10:13Z</dcterms:created>
  <dcterms:modified xsi:type="dcterms:W3CDTF">2023-02-24T07:34:59Z</dcterms:modified>
</cp:coreProperties>
</file>